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65"/>
  </p:normalViewPr>
  <p:slideViewPr>
    <p:cSldViewPr snapToGrid="0" snapToObjects="1" showGuides="1">
      <p:cViewPr varScale="1">
        <p:scale>
          <a:sx n="96" d="100"/>
          <a:sy n="96" d="100"/>
        </p:scale>
        <p:origin x="3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Edward" userId="409a1ca903c1ab3b" providerId="LiveId" clId="{3B6B8900-76B0-49D7-97AD-D87B18AEE2B1}"/>
    <pc:docChg chg="undo custSel modMainMaster">
      <pc:chgData name="Liu Edward" userId="409a1ca903c1ab3b" providerId="LiveId" clId="{3B6B8900-76B0-49D7-97AD-D87B18AEE2B1}" dt="2023-03-23T14:30:41.940" v="6" actId="14100"/>
      <pc:docMkLst>
        <pc:docMk/>
      </pc:docMkLst>
      <pc:sldMasterChg chg="modSldLayout">
        <pc:chgData name="Liu Edward" userId="409a1ca903c1ab3b" providerId="LiveId" clId="{3B6B8900-76B0-49D7-97AD-D87B18AEE2B1}" dt="2023-03-23T14:30:41.940" v="6" actId="14100"/>
        <pc:sldMasterMkLst>
          <pc:docMk/>
          <pc:sldMasterMk cId="4101059370" sldId="2147483648"/>
        </pc:sldMasterMkLst>
        <pc:sldLayoutChg chg="delSp modSp mod">
          <pc:chgData name="Liu Edward" userId="409a1ca903c1ab3b" providerId="LiveId" clId="{3B6B8900-76B0-49D7-97AD-D87B18AEE2B1}" dt="2023-03-23T14:30:41.940" v="6" actId="14100"/>
          <pc:sldLayoutMkLst>
            <pc:docMk/>
            <pc:sldMasterMk cId="4101059370" sldId="2147483648"/>
            <pc:sldLayoutMk cId="2817165031" sldId="2147483655"/>
          </pc:sldLayoutMkLst>
          <pc:spChg chg="del mod topLvl">
            <ac:chgData name="Liu Edward" userId="409a1ca903c1ab3b" providerId="LiveId" clId="{3B6B8900-76B0-49D7-97AD-D87B18AEE2B1}" dt="2023-03-23T14:30:36.324" v="5" actId="478"/>
            <ac:spMkLst>
              <pc:docMk/>
              <pc:sldMasterMk cId="4101059370" sldId="2147483648"/>
              <pc:sldLayoutMk cId="2817165031" sldId="2147483655"/>
              <ac:spMk id="4" creationId="{B090D644-A265-4113-85DB-12E25F87F4C1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7" creationId="{B7CAE088-3B3E-4631-9856-004BA46FF46B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8" creationId="{C5CD8C6D-DCA1-476F-B71E-5F5276016A00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0" creationId="{597A278F-D60E-40D3-ADAF-C0FB797A620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1" creationId="{ABC13F6C-A5B5-469B-A36F-B8FAD41955B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2" creationId="{DB4348AB-C31F-4C86-B2AF-E617C106B399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4" creationId="{1CBA0C2C-9288-4959-B662-B12C901BC62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5" creationId="{F72B5145-8249-46BC-B735-3F2D411508A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6" creationId="{E6B70F3E-FCD0-4630-BFFF-42856EECC88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7" creationId="{EA8624EC-CCCA-4914-95C4-0CF411EA6989}"/>
            </ac:spMkLst>
          </pc:spChg>
          <pc:grpChg chg="del mod">
            <ac:chgData name="Liu Edward" userId="409a1ca903c1ab3b" providerId="LiveId" clId="{3B6B8900-76B0-49D7-97AD-D87B18AEE2B1}" dt="2023-03-23T14:30:36.324" v="5" actId="478"/>
            <ac:grpSpMkLst>
              <pc:docMk/>
              <pc:sldMasterMk cId="4101059370" sldId="2147483648"/>
              <pc:sldLayoutMk cId="2817165031" sldId="2147483655"/>
              <ac:grpSpMk id="2" creationId="{383BA6B3-8CE1-4DE2-AF6E-2183089E41E3}"/>
            </ac:grpSpMkLst>
          </pc:grpChg>
          <pc:grpChg chg="mod topLvl">
            <ac:chgData name="Liu Edward" userId="409a1ca903c1ab3b" providerId="LiveId" clId="{3B6B8900-76B0-49D7-97AD-D87B18AEE2B1}" dt="2023-03-23T14:30:41.940" v="6" actId="14100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picChg chg="del mod">
            <ac:chgData name="Liu Edward" userId="409a1ca903c1ab3b" providerId="LiveId" clId="{3B6B8900-76B0-49D7-97AD-D87B18AEE2B1}" dt="2023-03-23T14:30:31.324" v="3" actId="27803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  <pc:docChgLst>
    <pc:chgData name="Liu Edward" userId="409a1ca903c1ab3b" providerId="LiveId" clId="{EC7CC7A1-59EE-4BE7-B990-141F7D47DE01}"/>
    <pc:docChg chg="undo custSel modMainMaster">
      <pc:chgData name="Liu Edward" userId="409a1ca903c1ab3b" providerId="LiveId" clId="{EC7CC7A1-59EE-4BE7-B990-141F7D47DE01}" dt="2023-03-23T14:43:21.537" v="88" actId="14100"/>
      <pc:docMkLst>
        <pc:docMk/>
      </pc:docMkLst>
      <pc:sldMasterChg chg="modSldLayout">
        <pc:chgData name="Liu Edward" userId="409a1ca903c1ab3b" providerId="LiveId" clId="{EC7CC7A1-59EE-4BE7-B990-141F7D47DE01}" dt="2023-03-23T14:43:21.537" v="88" actId="14100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EC7CC7A1-59EE-4BE7-B990-141F7D47DE01}" dt="2023-03-23T14:43:21.537" v="88" actId="14100"/>
          <pc:sldLayoutMkLst>
            <pc:docMk/>
            <pc:sldMasterMk cId="4101059370" sldId="2147483648"/>
            <pc:sldLayoutMk cId="2817165031" sldId="2147483655"/>
          </pc:sldLayoutMkLst>
          <pc:spChg chg="add mod">
            <ac:chgData name="Liu Edward" userId="409a1ca903c1ab3b" providerId="LiveId" clId="{EC7CC7A1-59EE-4BE7-B990-141F7D47DE01}" dt="2023-03-23T14:42:56.353" v="62" actId="1076"/>
            <ac:spMkLst>
              <pc:docMk/>
              <pc:sldMasterMk cId="4101059370" sldId="2147483648"/>
              <pc:sldLayoutMk cId="2817165031" sldId="2147483655"/>
              <ac:spMk id="2" creationId="{A1D00B90-EA3C-4025-8959-82BC7C076565}"/>
            </ac:spMkLst>
          </pc:spChg>
          <pc:spChg chg="del">
            <ac:chgData name="Liu Edward" userId="409a1ca903c1ab3b" providerId="LiveId" clId="{EC7CC7A1-59EE-4BE7-B990-141F7D47DE01}" dt="2023-03-23T14:39:39.671" v="0" actId="21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Liu Edward" userId="409a1ca903c1ab3b" providerId="LiveId" clId="{EC7CC7A1-59EE-4BE7-B990-141F7D47DE01}" dt="2023-03-23T14:43:21.537" v="88" actId="14100"/>
            <ac:spMkLst>
              <pc:docMk/>
              <pc:sldMasterMk cId="4101059370" sldId="2147483648"/>
              <pc:sldLayoutMk cId="2817165031" sldId="2147483655"/>
              <ac:spMk id="13" creationId="{DB759D1B-FB16-4307-B3AF-6D225F5EB879}"/>
            </ac:spMkLst>
          </pc:spChg>
          <pc:spChg chg="del">
            <ac:chgData name="Liu Edward" userId="409a1ca903c1ab3b" providerId="LiveId" clId="{EC7CC7A1-59EE-4BE7-B990-141F7D47DE01}" dt="2023-03-23T14:41:16.597" v="10" actId="478"/>
            <ac:spMkLst>
              <pc:docMk/>
              <pc:sldMasterMk cId="4101059370" sldId="2147483648"/>
              <pc:sldLayoutMk cId="2817165031" sldId="2147483655"/>
              <ac:spMk id="26" creationId="{823E1E39-1D79-4E16-9E21-5BD04EA1E858}"/>
            </ac:spMkLst>
          </pc:spChg>
          <pc:spChg chg="del mod topLvl">
            <ac:chgData name="Liu Edward" userId="409a1ca903c1ab3b" providerId="LiveId" clId="{EC7CC7A1-59EE-4BE7-B990-141F7D47DE01}" dt="2023-03-23T14:42:29.371" v="52" actId="478"/>
            <ac:spMkLst>
              <pc:docMk/>
              <pc:sldMasterMk cId="4101059370" sldId="2147483648"/>
              <pc:sldLayoutMk cId="2817165031" sldId="2147483655"/>
              <ac:spMk id="27" creationId="{B3600808-45DC-4287-B621-9465EDC10B7D}"/>
            </ac:spMkLst>
          </pc:spChg>
          <pc:spChg chg="del mod topLvl">
            <ac:chgData name="Liu Edward" userId="409a1ca903c1ab3b" providerId="LiveId" clId="{EC7CC7A1-59EE-4BE7-B990-141F7D47DE01}" dt="2023-03-23T14:42:29.371" v="52" actId="478"/>
            <ac:spMkLst>
              <pc:docMk/>
              <pc:sldMasterMk cId="4101059370" sldId="2147483648"/>
              <pc:sldLayoutMk cId="2817165031" sldId="2147483655"/>
              <ac:spMk id="28" creationId="{C7BA3B00-258B-4BDD-BAB9-3B69ABE0C609}"/>
            </ac:spMkLst>
          </pc:spChg>
          <pc:spChg chg="del mod topLvl">
            <ac:chgData name="Liu Edward" userId="409a1ca903c1ab3b" providerId="LiveId" clId="{EC7CC7A1-59EE-4BE7-B990-141F7D47DE01}" dt="2023-03-23T14:42:29.371" v="52" actId="478"/>
            <ac:spMkLst>
              <pc:docMk/>
              <pc:sldMasterMk cId="4101059370" sldId="2147483648"/>
              <pc:sldLayoutMk cId="2817165031" sldId="2147483655"/>
              <ac:spMk id="29" creationId="{5104D30D-1424-469F-9C96-9280239931FF}"/>
            </ac:spMkLst>
          </pc:spChg>
          <pc:spChg chg="del mod topLvl">
            <ac:chgData name="Liu Edward" userId="409a1ca903c1ab3b" providerId="LiveId" clId="{EC7CC7A1-59EE-4BE7-B990-141F7D47DE01}" dt="2023-03-23T14:42:29.371" v="52" actId="478"/>
            <ac:spMkLst>
              <pc:docMk/>
              <pc:sldMasterMk cId="4101059370" sldId="2147483648"/>
              <pc:sldLayoutMk cId="2817165031" sldId="2147483655"/>
              <ac:spMk id="30" creationId="{5B316E02-4742-4CF0-9D6C-E7F240A7BC41}"/>
            </ac:spMkLst>
          </pc:spChg>
          <pc:spChg chg="mod topLvl">
            <ac:chgData name="Liu Edward" userId="409a1ca903c1ab3b" providerId="LiveId" clId="{EC7CC7A1-59EE-4BE7-B990-141F7D47DE01}" dt="2023-03-23T14:42:26.237" v="51" actId="165"/>
            <ac:spMkLst>
              <pc:docMk/>
              <pc:sldMasterMk cId="4101059370" sldId="2147483648"/>
              <pc:sldLayoutMk cId="2817165031" sldId="2147483655"/>
              <ac:spMk id="31" creationId="{3DD51D9E-0607-4537-9539-A65FDF6527E0}"/>
            </ac:spMkLst>
          </pc:spChg>
          <pc:spChg chg="del mod topLvl">
            <ac:chgData name="Liu Edward" userId="409a1ca903c1ab3b" providerId="LiveId" clId="{EC7CC7A1-59EE-4BE7-B990-141F7D47DE01}" dt="2023-03-23T14:42:29.371" v="52" actId="478"/>
            <ac:spMkLst>
              <pc:docMk/>
              <pc:sldMasterMk cId="4101059370" sldId="2147483648"/>
              <pc:sldLayoutMk cId="2817165031" sldId="2147483655"/>
              <ac:spMk id="32" creationId="{F80AA401-0E7F-4141-BDF6-87C02D976672}"/>
            </ac:spMkLst>
          </pc:spChg>
          <pc:spChg chg="del">
            <ac:chgData name="Liu Edward" userId="409a1ca903c1ab3b" providerId="LiveId" clId="{EC7CC7A1-59EE-4BE7-B990-141F7D47DE01}" dt="2023-03-23T14:41:22.968" v="11" actId="478"/>
            <ac:spMkLst>
              <pc:docMk/>
              <pc:sldMasterMk cId="4101059370" sldId="2147483648"/>
              <pc:sldLayoutMk cId="2817165031" sldId="2147483655"/>
              <ac:spMk id="35" creationId="{7751ABEA-ED99-4B26-973F-78B89BC167EB}"/>
            </ac:spMkLst>
          </pc:spChg>
          <pc:spChg chg="del">
            <ac:chgData name="Liu Edward" userId="409a1ca903c1ab3b" providerId="LiveId" clId="{EC7CC7A1-59EE-4BE7-B990-141F7D47DE01}" dt="2023-03-23T14:41:29.318" v="12" actId="478"/>
            <ac:spMkLst>
              <pc:docMk/>
              <pc:sldMasterMk cId="4101059370" sldId="2147483648"/>
              <pc:sldLayoutMk cId="2817165031" sldId="2147483655"/>
              <ac:spMk id="36" creationId="{54D5E3C5-6522-427A-BB7D-839B4216D520}"/>
            </ac:spMkLst>
          </pc:spChg>
          <pc:spChg chg="add del mod">
            <ac:chgData name="Liu Edward" userId="409a1ca903c1ab3b" providerId="LiveId" clId="{EC7CC7A1-59EE-4BE7-B990-141F7D47DE01}" dt="2023-03-23T14:40:04.308" v="5"/>
            <ac:spMkLst>
              <pc:docMk/>
              <pc:sldMasterMk cId="4101059370" sldId="2147483648"/>
              <pc:sldLayoutMk cId="2817165031" sldId="2147483655"/>
              <ac:spMk id="37" creationId="{20E4F255-6E47-425D-94E5-E9E9D3723C03}"/>
            </ac:spMkLst>
          </pc:spChg>
          <pc:spChg chg="add mod ord">
            <ac:chgData name="Liu Edward" userId="409a1ca903c1ab3b" providerId="LiveId" clId="{EC7CC7A1-59EE-4BE7-B990-141F7D47DE01}" dt="2023-03-23T14:40:09.877" v="8" actId="167"/>
            <ac:spMkLst>
              <pc:docMk/>
              <pc:sldMasterMk cId="4101059370" sldId="2147483648"/>
              <pc:sldLayoutMk cId="2817165031" sldId="2147483655"/>
              <ac:spMk id="38" creationId="{1EB59B19-177B-4AEF-B7DB-892DA9083265}"/>
            </ac:spMkLst>
          </pc:spChg>
          <pc:grpChg chg="del">
            <ac:chgData name="Liu Edward" userId="409a1ca903c1ab3b" providerId="LiveId" clId="{EC7CC7A1-59EE-4BE7-B990-141F7D47DE01}" dt="2023-03-23T14:42:26.237" v="51" actId="165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mod ord">
            <ac:chgData name="Liu Edward" userId="409a1ca903c1ab3b" providerId="LiveId" clId="{EC7CC7A1-59EE-4BE7-B990-141F7D47DE01}" dt="2023-03-23T14:40:11.868" v="9" actId="167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</pc:sldLayoutChg>
      </pc:sldMasterChg>
    </pc:docChg>
  </pc:docChgLst>
  <pc:docChgLst>
    <pc:chgData name="Liu Edward" userId="409a1ca903c1ab3b" providerId="LiveId" clId="{679BA985-1792-4105-B2C0-2AF4DA9B9FAA}"/>
    <pc:docChg chg="undo custSel modMainMaster">
      <pc:chgData name="Liu Edward" userId="409a1ca903c1ab3b" providerId="LiveId" clId="{679BA985-1792-4105-B2C0-2AF4DA9B9FAA}" dt="2023-03-23T14:32:31.463" v="10" actId="1076"/>
      <pc:docMkLst>
        <pc:docMk/>
      </pc:docMkLst>
      <pc:sldMasterChg chg="modSldLayout">
        <pc:chgData name="Liu Edward" userId="409a1ca903c1ab3b" providerId="LiveId" clId="{679BA985-1792-4105-B2C0-2AF4DA9B9FAA}" dt="2023-03-23T14:32:31.463" v="10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679BA985-1792-4105-B2C0-2AF4DA9B9FAA}" dt="2023-03-23T14:32:31.463" v="10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679BA985-1792-4105-B2C0-2AF4DA9B9FAA}" dt="2023-03-23T14:32:21.903" v="7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del mod topLvl">
            <ac:chgData name="Liu Edward" userId="409a1ca903c1ab3b" providerId="LiveId" clId="{679BA985-1792-4105-B2C0-2AF4DA9B9FAA}" dt="2023-03-23T14:32:16.760" v="3" actId="478"/>
            <ac:spMkLst>
              <pc:docMk/>
              <pc:sldMasterMk cId="4101059370" sldId="2147483648"/>
              <pc:sldLayoutMk cId="2817165031" sldId="2147483655"/>
              <ac:spMk id="20" creationId="{8CB92A31-921C-4789-A678-FF6BE87AAE06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6" creationId="{823E1E39-1D79-4E16-9E21-5BD04EA1E858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7" creationId="{B3600808-45DC-4287-B621-9465EDC10B7D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8" creationId="{C7BA3B00-258B-4BDD-BAB9-3B69ABE0C609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9" creationId="{5104D30D-1424-469F-9C96-9280239931FF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0" creationId="{5B316E02-4742-4CF0-9D6C-E7F240A7BC41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1" creationId="{3DD51D9E-0607-4537-9539-A65FDF6527E0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2" creationId="{F80AA401-0E7F-4141-BDF6-87C02D976672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5" creationId="{7751ABEA-ED99-4B26-973F-78B89BC167EB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6" creationId="{54D5E3C5-6522-427A-BB7D-839B4216D520}"/>
            </ac:spMkLst>
          </pc:spChg>
          <pc:grpChg chg="del">
            <ac:chgData name="Liu Edward" userId="409a1ca903c1ab3b" providerId="LiveId" clId="{679BA985-1792-4105-B2C0-2AF4DA9B9FAA}" dt="2023-03-23T14:32:04.042" v="0" actId="478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grpChg chg="del mod">
            <ac:chgData name="Liu Edward" userId="409a1ca903c1ab3b" providerId="LiveId" clId="{679BA985-1792-4105-B2C0-2AF4DA9B9FAA}" dt="2023-03-23T14:32:16.760" v="3" actId="478"/>
            <ac:grpSpMkLst>
              <pc:docMk/>
              <pc:sldMasterMk cId="4101059370" sldId="2147483648"/>
              <pc:sldLayoutMk cId="2817165031" sldId="2147483655"/>
              <ac:grpSpMk id="18" creationId="{292DB63B-1F25-4E80-9243-7F2FD67686F6}"/>
            </ac:grpSpMkLst>
          </pc:grpChg>
          <pc:grpChg chg="mod topLvl">
            <ac:chgData name="Liu Edward" userId="409a1ca903c1ab3b" providerId="LiveId" clId="{679BA985-1792-4105-B2C0-2AF4DA9B9FAA}" dt="2023-03-23T14:32:31.463" v="10" actId="1076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add del mod">
            <ac:chgData name="Liu Edward" userId="409a1ca903c1ab3b" providerId="LiveId" clId="{679BA985-1792-4105-B2C0-2AF4DA9B9FAA}" dt="2023-03-23T14:32:15.334" v="2" actId="27803"/>
            <ac:picMkLst>
              <pc:docMk/>
              <pc:sldMasterMk cId="4101059370" sldId="2147483648"/>
              <pc:sldLayoutMk cId="2817165031" sldId="2147483655"/>
              <ac:picMk id="4" creationId="{88F3F6AD-B690-4391-87E8-EF181DEDA8F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2C25EA-9F20-48C9-8F53-E41C3B90C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矩形 7">
            <a:extLst>
              <a:ext uri="{FF2B5EF4-FFF2-40B4-BE49-F238E27FC236}">
                <a16:creationId xmlns:a16="http://schemas.microsoft.com/office/drawing/2014/main" id="{1EB59B19-177B-4AEF-B7DB-892DA9083265}"/>
              </a:ext>
            </a:extLst>
          </p:cNvPr>
          <p:cNvSpPr/>
          <p:nvPr userDrawn="1"/>
        </p:nvSpPr>
        <p:spPr>
          <a:xfrm>
            <a:off x="-28633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9034486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</a:t>
            </a:r>
            <a:r>
              <a:rPr lang="en-US" altLang="zh-CN" dirty="0"/>
              <a:t>presentation</a:t>
            </a:r>
            <a:r>
              <a:rPr lang="en-US" dirty="0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DD51D9E-0607-4537-9539-A65FDF6527E0}"/>
              </a:ext>
            </a:extLst>
          </p:cNvPr>
          <p:cNvSpPr/>
          <p:nvPr/>
        </p:nvSpPr>
        <p:spPr>
          <a:xfrm>
            <a:off x="11056653" y="5201245"/>
            <a:ext cx="442640" cy="1025583"/>
          </a:xfrm>
          <a:custGeom>
            <a:avLst/>
            <a:gdLst>
              <a:gd name="connsiteX0" fmla="*/ 1348719 w 1348435"/>
              <a:gd name="connsiteY0" fmla="*/ 3124406 h 3124285"/>
              <a:gd name="connsiteX1" fmla="*/ 284 w 1348435"/>
              <a:gd name="connsiteY1" fmla="*/ 2887976 h 3124285"/>
              <a:gd name="connsiteX2" fmla="*/ 284 w 1348435"/>
              <a:gd name="connsiteY2" fmla="*/ 2556230 h 3124285"/>
              <a:gd name="connsiteX3" fmla="*/ 109822 w 1348435"/>
              <a:gd name="connsiteY3" fmla="*/ 2556230 h 3124285"/>
              <a:gd name="connsiteX4" fmla="*/ 109822 w 1348435"/>
              <a:gd name="connsiteY4" fmla="*/ 2795984 h 3124285"/>
              <a:gd name="connsiteX5" fmla="*/ 1239182 w 1348435"/>
              <a:gd name="connsiteY5" fmla="*/ 2993999 h 3124285"/>
              <a:gd name="connsiteX6" fmla="*/ 1239182 w 1348435"/>
              <a:gd name="connsiteY6" fmla="*/ 130536 h 3124285"/>
              <a:gd name="connsiteX7" fmla="*/ 109822 w 1348435"/>
              <a:gd name="connsiteY7" fmla="*/ 328561 h 3124285"/>
              <a:gd name="connsiteX8" fmla="*/ 109822 w 1348435"/>
              <a:gd name="connsiteY8" fmla="*/ 603938 h 3124285"/>
              <a:gd name="connsiteX9" fmla="*/ 284 w 1348435"/>
              <a:gd name="connsiteY9" fmla="*/ 603938 h 3124285"/>
              <a:gd name="connsiteX10" fmla="*/ 284 w 1348435"/>
              <a:gd name="connsiteY10" fmla="*/ 236559 h 3124285"/>
              <a:gd name="connsiteX11" fmla="*/ 1348719 w 1348435"/>
              <a:gd name="connsiteY11" fmla="*/ 120 h 31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8435" h="3124285">
                <a:moveTo>
                  <a:pt x="1348719" y="3124406"/>
                </a:moveTo>
                <a:lnTo>
                  <a:pt x="284" y="2887976"/>
                </a:lnTo>
                <a:lnTo>
                  <a:pt x="284" y="2556230"/>
                </a:lnTo>
                <a:lnTo>
                  <a:pt x="109822" y="2556230"/>
                </a:lnTo>
                <a:lnTo>
                  <a:pt x="109822" y="2795984"/>
                </a:lnTo>
                <a:lnTo>
                  <a:pt x="1239182" y="2993999"/>
                </a:lnTo>
                <a:lnTo>
                  <a:pt x="1239182" y="130536"/>
                </a:lnTo>
                <a:lnTo>
                  <a:pt x="109822" y="328561"/>
                </a:lnTo>
                <a:lnTo>
                  <a:pt x="109822" y="603938"/>
                </a:lnTo>
                <a:lnTo>
                  <a:pt x="284" y="603938"/>
                </a:lnTo>
                <a:lnTo>
                  <a:pt x="284" y="236559"/>
                </a:lnTo>
                <a:lnTo>
                  <a:pt x="1348719" y="120"/>
                </a:lnTo>
                <a:close/>
              </a:path>
            </a:pathLst>
          </a:custGeom>
          <a:solidFill>
            <a:srgbClr val="D6AF8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00B90-EA3C-4025-8959-82BC7C076565}"/>
              </a:ext>
            </a:extLst>
          </p:cNvPr>
          <p:cNvSpPr txBox="1"/>
          <p:nvPr/>
        </p:nvSpPr>
        <p:spPr>
          <a:xfrm>
            <a:off x="10564883" y="5376275"/>
            <a:ext cx="926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6AF87"/>
                </a:solidFill>
                <a:latin typeface="Century Gothic" panose="020B0502020202020204" pitchFamily="34" charset="0"/>
              </a:rPr>
              <a:t>CONF</a:t>
            </a:r>
          </a:p>
          <a:p>
            <a:pPr algn="ctr"/>
            <a:r>
              <a:rPr lang="en-US" sz="2000" b="1" dirty="0">
                <a:solidFill>
                  <a:srgbClr val="D6AF87"/>
                </a:solidFill>
                <a:latin typeface="Century Gothic" panose="020B0502020202020204" pitchFamily="34" charset="0"/>
              </a:rPr>
              <a:t>MLA</a:t>
            </a:r>
          </a:p>
        </p:txBody>
      </p:sp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2023/3/23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Liu Edward</cp:lastModifiedBy>
  <cp:revision>12</cp:revision>
  <dcterms:created xsi:type="dcterms:W3CDTF">2021-07-01T06:28:28Z</dcterms:created>
  <dcterms:modified xsi:type="dcterms:W3CDTF">2023-03-23T14:43:28Z</dcterms:modified>
</cp:coreProperties>
</file>